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20F0502020204030204" pitchFamily="2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09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203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Weather Forecast Web Application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462213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Built using Python + Flask + OpenWeather API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350437" y="3929539"/>
            <a:ext cx="74159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50437" y="470094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lightweight, customizable solution for accessing real-time weather data using Python and Flask.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7686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644140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Dhruv Aggarwal and Harshit Jethi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437" y="71141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60354-37DB-F337-E8AB-5615D1716311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4826556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Get Started Today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60095" y="1743432"/>
            <a:ext cx="289595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Quick Setup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760095" y="2349698"/>
            <a:ext cx="7654171" cy="4494848"/>
          </a:xfrm>
          <a:prstGeom prst="roundRect">
            <a:avLst>
              <a:gd name="adj" fmla="val 7248"/>
            </a:avLst>
          </a:prstGeom>
          <a:solidFill>
            <a:srgbClr val="171528"/>
          </a:solidFill>
          <a:ln/>
        </p:spPr>
      </p:sp>
      <p:sp>
        <p:nvSpPr>
          <p:cNvPr id="5" name="Shape 3"/>
          <p:cNvSpPr/>
          <p:nvPr/>
        </p:nvSpPr>
        <p:spPr>
          <a:xfrm>
            <a:off x="749260" y="2349698"/>
            <a:ext cx="7675840" cy="4494848"/>
          </a:xfrm>
          <a:prstGeom prst="roundRect">
            <a:avLst>
              <a:gd name="adj" fmla="val 725"/>
            </a:avLst>
          </a:prstGeom>
          <a:solidFill>
            <a:srgbClr val="171528"/>
          </a:solidFill>
          <a:ln/>
        </p:spPr>
      </p:sp>
      <p:sp>
        <p:nvSpPr>
          <p:cNvPr id="6" name="Text 4"/>
          <p:cNvSpPr/>
          <p:nvPr/>
        </p:nvSpPr>
        <p:spPr>
          <a:xfrm>
            <a:off x="966430" y="2512576"/>
            <a:ext cx="7241500" cy="4169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Clone the repositorygit clone https://github.com/yourusername/weather-app# Install dependenciespip install -r requirements.txt# Set up environment variablesecho "OPENWEATHER_API_KEY=your_api_key" &gt; .env# Run the applicationflask run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095" y="7088862"/>
            <a:ext cx="765417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Visit </a:t>
            </a:r>
            <a:r>
              <a:rPr lang="en-US" sz="17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http://localhost:5000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in your browser to use the application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714" y="1770578"/>
            <a:ext cx="4926092" cy="492609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51714" y="6940987"/>
            <a:ext cx="4926092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Contribute to the project on GitHub or customize it for your specific needs!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0863B-F79F-0B4D-34BF-0D24C0C6DA9B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7535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need </a:t>
            </a:r>
            <a:r>
              <a:rPr lang="en-US" sz="19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quick access to live weather updates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but face challenges with existing solutions: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199805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Many weather applications are resource-intensive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681174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customization options for developers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162544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 interfaces with unnecessary features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643914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integrating weather data into other applications</a:t>
            </a:r>
            <a:endParaRPr lang="en-US" sz="1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7C6EF0-F29A-866E-4457-EA75BFB7BE7A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099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789515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40238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Lightweight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4514850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Minimal resource usage with fast load times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789515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40238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Customizable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11629" y="4514850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modify the codebase to suit specific needs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789515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40238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514850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Up-to-date weather information from OpenWeather API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582941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</a:t>
            </a: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Flask-based web application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that delivers current weather conditions for any city worldwide in a clean, accessible interface.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E3296-2399-48B0-0620-5DB5588F54CC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1866"/>
            <a:ext cx="62222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Requirements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71418"/>
            <a:ext cx="4136231" cy="3193494"/>
          </a:xfrm>
          <a:prstGeom prst="roundRect">
            <a:avLst>
              <a:gd name="adj" fmla="val 458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2771418"/>
            <a:ext cx="121920" cy="3193494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048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Python Environment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539728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3.x or higher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2773" y="4021098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environment recommended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2771418"/>
            <a:ext cx="4136231" cy="3193494"/>
          </a:xfrm>
          <a:prstGeom prst="roundRect">
            <a:avLst>
              <a:gd name="adj" fmla="val 458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604" y="2771418"/>
            <a:ext cx="121920" cy="3193494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5615821" y="3048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Dependencies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15821" y="3539728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 (for routes &amp; web server)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15821" y="4416147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Requests (for API calls)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615821" y="489751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python-dotenv (load API key securely)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9630132" y="2771418"/>
            <a:ext cx="4136231" cy="3193494"/>
          </a:xfrm>
          <a:prstGeom prst="roundRect">
            <a:avLst>
              <a:gd name="adj" fmla="val 458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99652" y="2771418"/>
            <a:ext cx="121920" cy="3193494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6" name="Text 14"/>
          <p:cNvSpPr/>
          <p:nvPr/>
        </p:nvSpPr>
        <p:spPr>
          <a:xfrm>
            <a:off x="9998869" y="3048714"/>
            <a:ext cx="29539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External Requirements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998869" y="3539728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OpenWeatherMap API Key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998869" y="4021098"/>
            <a:ext cx="349019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 template (home.html)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998869" y="4502468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Internet connection for API access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64037" y="624256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packages can be installed via pip with a simple pip install -r requirements.txt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A9D07-DBAE-B37A-1ADB-493229D91210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60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893" y="3733800"/>
            <a:ext cx="5441037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6893" y="4781074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enters city name in the web form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56893" y="5258276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 processes the form submission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6893" y="5735479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sends request to OpenWeatherMap API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56893" y="6212681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returns JSON data with weather information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56893" y="6689884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 parses the JSON and extracts relevant data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56893" y="7167086"/>
            <a:ext cx="12916614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Font typeface="+mj-lt"/>
              <a:buAutoNum type="arabicPeriod" startAt="6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renders home.html with the weather details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A1B650-136A-939C-F3BE-84837E7311A6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346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Features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3471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6280" y="2431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City Search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3021687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form for searching any global location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4037" y="391048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66280" y="39952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Complete Conditions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666280" y="4584978"/>
            <a:ext cx="534781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Temperature (°C &amp; °F), feels like, humidity, pressure, wind speed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586882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66280" y="59536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 Indicators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666280" y="6543318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Weather condition with corresponding icon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623929" y="234719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426172" y="2431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Error Handling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426172" y="3021687"/>
            <a:ext cx="534781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Graceful handling of invalid city names or API issues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623929" y="43055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26172" y="4390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Responsive Design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8426172" y="4980027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Works on both desktop and mobile browsers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7623929" y="586882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426172" y="59536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Fast Performance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8426172" y="6543318"/>
            <a:ext cx="53478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Lightweight design ensures quick loading times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C6096-AA46-8545-F7AD-766D708BCEA1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239" y="674370"/>
            <a:ext cx="4872038" cy="609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Structure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67239" y="1721763"/>
            <a:ext cx="6438305" cy="5236250"/>
          </a:xfrm>
          <a:prstGeom prst="roundRect">
            <a:avLst>
              <a:gd name="adj" fmla="val 628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6913" y="1971437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Route Handling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1016913" y="2522458"/>
            <a:ext cx="5938957" cy="4185880"/>
          </a:xfrm>
          <a:prstGeom prst="roundRect">
            <a:avLst>
              <a:gd name="adj" fmla="val 7857"/>
            </a:avLst>
          </a:prstGeom>
          <a:solidFill>
            <a:srgbClr val="171528"/>
          </a:solidFill>
          <a:ln/>
        </p:spPr>
      </p:sp>
      <p:sp>
        <p:nvSpPr>
          <p:cNvPr id="6" name="Shape 4"/>
          <p:cNvSpPr/>
          <p:nvPr/>
        </p:nvSpPr>
        <p:spPr>
          <a:xfrm>
            <a:off x="1005959" y="2522458"/>
            <a:ext cx="5960864" cy="4185880"/>
          </a:xfrm>
          <a:prstGeom prst="roundRect">
            <a:avLst>
              <a:gd name="adj" fmla="val 786"/>
            </a:avLst>
          </a:prstGeom>
          <a:solidFill>
            <a:srgbClr val="171528"/>
          </a:solidFill>
          <a:ln/>
        </p:spPr>
      </p:sp>
      <p:sp>
        <p:nvSpPr>
          <p:cNvPr id="7" name="Text 5"/>
          <p:cNvSpPr/>
          <p:nvPr/>
        </p:nvSpPr>
        <p:spPr>
          <a:xfrm>
            <a:off x="1225153" y="2686883"/>
            <a:ext cx="5522476" cy="3857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@app.route('/')def home():    return render_template('home.html')@app.route('/predict_weather', methods=['POST'])def predict_weather():    city = request.form.get('city')    weather_data = fetch_weather_data(city)    return render_template('home.html', data=weather_data)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4737" y="1721763"/>
            <a:ext cx="6438424" cy="5236250"/>
          </a:xfrm>
          <a:prstGeom prst="roundRect">
            <a:avLst>
              <a:gd name="adj" fmla="val 6281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74412" y="1971437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API Interaction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674412" y="2522458"/>
            <a:ext cx="5939076" cy="4185880"/>
          </a:xfrm>
          <a:prstGeom prst="roundRect">
            <a:avLst>
              <a:gd name="adj" fmla="val 7857"/>
            </a:avLst>
          </a:prstGeom>
          <a:solidFill>
            <a:srgbClr val="171528"/>
          </a:solidFill>
          <a:ln/>
        </p:spPr>
      </p:sp>
      <p:sp>
        <p:nvSpPr>
          <p:cNvPr id="11" name="Shape 9"/>
          <p:cNvSpPr/>
          <p:nvPr/>
        </p:nvSpPr>
        <p:spPr>
          <a:xfrm>
            <a:off x="7663458" y="2522458"/>
            <a:ext cx="5960983" cy="4185880"/>
          </a:xfrm>
          <a:prstGeom prst="roundRect">
            <a:avLst>
              <a:gd name="adj" fmla="val 786"/>
            </a:avLst>
          </a:prstGeom>
          <a:solidFill>
            <a:srgbClr val="171528"/>
          </a:solidFill>
          <a:ln/>
        </p:spPr>
      </p:sp>
      <p:sp>
        <p:nvSpPr>
          <p:cNvPr id="12" name="Text 10"/>
          <p:cNvSpPr/>
          <p:nvPr/>
        </p:nvSpPr>
        <p:spPr>
          <a:xfrm>
            <a:off x="7882652" y="2686883"/>
            <a:ext cx="5522595" cy="3857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fetch_weather_data(city):    api_key = os.getenv('OPENWEATHER_API_KEY')    url = f"https://api.openweathermap.org/data/2.5/weather?q={city}&amp;appid={api_key}"    response = requests.get(url)        if response.status_code == 200:        return parse_weather_data(response.json())    return {'error': 'City not found'}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7239" y="7204591"/>
            <a:ext cx="1309592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application follows a </a:t>
            </a:r>
            <a:r>
              <a:rPr lang="en-US" sz="1700" b="1" dirty="0">
                <a:solidFill>
                  <a:srgbClr val="29DDDA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clean, modular design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that separates concerns and makes the code easy to maintain.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F6353-8008-A0C2-A8C6-F3CE17EF5BD1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995" y="425768"/>
            <a:ext cx="335899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Example Output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95" y="1242298"/>
            <a:ext cx="5207794" cy="5207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13026" y="1223367"/>
            <a:ext cx="201537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Input: </a:t>
            </a:r>
            <a:r>
              <a:rPr lang="en-US" sz="15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"London"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13026" y="1645325"/>
            <a:ext cx="7995999" cy="1766888"/>
          </a:xfrm>
          <a:prstGeom prst="roundRect">
            <a:avLst>
              <a:gd name="adj" fmla="val 1283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28266" y="1660565"/>
            <a:ext cx="7965519" cy="453390"/>
          </a:xfrm>
          <a:prstGeom prst="roundRect">
            <a:avLst>
              <a:gd name="adj" fmla="val 45975"/>
            </a:avLst>
          </a:prstGeom>
          <a:solidFill>
            <a:srgbClr val="0A081B"/>
          </a:solidFill>
          <a:ln/>
        </p:spPr>
      </p:sp>
      <p:sp>
        <p:nvSpPr>
          <p:cNvPr id="7" name="Text 4"/>
          <p:cNvSpPr/>
          <p:nvPr/>
        </p:nvSpPr>
        <p:spPr>
          <a:xfrm>
            <a:off x="9997678" y="1737955"/>
            <a:ext cx="22669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9356" y="2265045"/>
            <a:ext cx="1679496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Temperature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279356" y="2626043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18°C / 64°F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279356" y="3003947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Feels like: 17°C / 62.6°F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113026" y="3563303"/>
            <a:ext cx="7995999" cy="2152412"/>
          </a:xfrm>
          <a:prstGeom prst="roundRect">
            <a:avLst>
              <a:gd name="adj" fmla="val 10534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28266" y="3578543"/>
            <a:ext cx="7965519" cy="453390"/>
          </a:xfrm>
          <a:prstGeom prst="roundRect">
            <a:avLst>
              <a:gd name="adj" fmla="val 45975"/>
            </a:avLst>
          </a:prstGeom>
          <a:solidFill>
            <a:srgbClr val="0A081B"/>
          </a:solidFill>
          <a:ln/>
        </p:spPr>
      </p:sp>
      <p:sp>
        <p:nvSpPr>
          <p:cNvPr id="13" name="Text 10"/>
          <p:cNvSpPr/>
          <p:nvPr/>
        </p:nvSpPr>
        <p:spPr>
          <a:xfrm>
            <a:off x="9997678" y="3655933"/>
            <a:ext cx="22669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79356" y="4183023"/>
            <a:ext cx="1679496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Conditions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279356" y="4544020"/>
            <a:ext cx="7663339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Sky </a:t>
            </a:r>
            <a:r>
              <a:rPr lang="en-US" sz="115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🌤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279356" y="4929545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Humidity: 55%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279356" y="5307449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Pressure: 1012 hPa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6113026" y="5866805"/>
            <a:ext cx="7995999" cy="1766888"/>
          </a:xfrm>
          <a:prstGeom prst="roundRect">
            <a:avLst>
              <a:gd name="adj" fmla="val 12832"/>
            </a:avLst>
          </a:prstGeom>
          <a:solidFill>
            <a:srgbClr val="0A081B">
              <a:alpha val="75000"/>
            </a:srgbClr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28266" y="5882045"/>
            <a:ext cx="7965519" cy="453390"/>
          </a:xfrm>
          <a:prstGeom prst="roundRect">
            <a:avLst>
              <a:gd name="adj" fmla="val 45975"/>
            </a:avLst>
          </a:prstGeom>
          <a:solidFill>
            <a:srgbClr val="0A081B"/>
          </a:solidFill>
          <a:ln/>
        </p:spPr>
      </p:sp>
      <p:sp>
        <p:nvSpPr>
          <p:cNvPr id="20" name="Text 17"/>
          <p:cNvSpPr/>
          <p:nvPr/>
        </p:nvSpPr>
        <p:spPr>
          <a:xfrm>
            <a:off x="9997678" y="5959435"/>
            <a:ext cx="22669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79356" y="6486525"/>
            <a:ext cx="1679496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Wind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279356" y="6847523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Speed: 4.1 m/s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6279356" y="7225427"/>
            <a:ext cx="76633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Direction: NE</a:t>
            </a:r>
            <a:endParaRPr lang="en-US" sz="11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AFAD50-A03D-F418-829F-6B623AF7B3C7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96660"/>
            <a:ext cx="56354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4890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Extended Forecasts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980015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Hourly and weekly predictions with trend analysis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516" y="3002280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0762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Visualization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256722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graphs and charts showing weather patterns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031" y="2740462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6853" y="37276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Geolocation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0066853" y="4218623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 detection of user's current location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7514" y="4409003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43386" y="5379006"/>
            <a:ext cx="27520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Progressive Web App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9943386" y="5870019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Mobile-optimized version with offline capabilities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3181" y="5702022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943814" y="49660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Localization</a:t>
            </a:r>
            <a:endParaRPr lang="en-US" sz="2150" dirty="0"/>
          </a:p>
        </p:txBody>
      </p:sp>
      <p:sp>
        <p:nvSpPr>
          <p:cNvPr id="20" name="Text 10"/>
          <p:cNvSpPr/>
          <p:nvPr/>
        </p:nvSpPr>
        <p:spPr>
          <a:xfrm>
            <a:off x="864037" y="5457111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 for multiple languages and regional preferences</a:t>
            </a:r>
            <a:endParaRPr lang="en-US" sz="19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1071" y="4832628"/>
            <a:ext cx="369332" cy="46172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864037" y="69377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enhancements will transform the application from a </a:t>
            </a: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utility to a comprehensive weather platform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475F26-D612-15A7-2FDF-5F1FAF607D28}"/>
              </a:ext>
            </a:extLst>
          </p:cNvPr>
          <p:cNvSpPr/>
          <p:nvPr/>
        </p:nvSpPr>
        <p:spPr>
          <a:xfrm>
            <a:off x="12830175" y="7743825"/>
            <a:ext cx="1714500" cy="395049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681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Spline Sans Bold</vt:lpstr>
      <vt:lpstr>Barlow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Harshit Jethi</cp:lastModifiedBy>
  <cp:revision>2</cp:revision>
  <dcterms:created xsi:type="dcterms:W3CDTF">2025-08-19T04:09:10Z</dcterms:created>
  <dcterms:modified xsi:type="dcterms:W3CDTF">2025-08-20T15:53:57Z</dcterms:modified>
</cp:coreProperties>
</file>